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2" r:id="rId3"/>
    <p:sldId id="269" r:id="rId4"/>
  </p:sldIdLst>
  <p:sldSz cx="9144000" cy="6858000" type="screen4x3"/>
  <p:notesSz cx="6799263" cy="9929813"/>
  <p:defaultTextStyle>
    <a:defPPr>
      <a:defRPr lang="sv-SE" alt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sv-SE" alt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37793CD0-E02E-44D3-8CBE-A9406E6702D5}" type="datetimeFigureOut">
              <a:rPr lang="sv-SE" altLang="sv-SE" smtClean="0"/>
              <a:pPr/>
              <a:t>2020-03-23</a:t>
            </a:fld>
            <a:endParaRPr lang="sv-SE" alt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sv-SE" alt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53F15DCB-15B5-47CA-81E0-A8ECDBA2B9BB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xmlns="" val="180690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altLang="sv-SE" smtClean="0"/>
              <a:t>Klicka här för att ändra format på underrubrik i bakgrunden</a:t>
            </a:r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1053F151-AC07-4D28-A21D-46E2F7DD5795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62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5FEB374E-A6CC-4840-A9F8-1B7E8758A4C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2457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45296045-0264-4881-A118-30D0A8351F3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4045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numCol="1"/>
          <a:lstStyle>
            <a:lvl1pPr>
              <a:defRPr/>
            </a:lvl1pPr>
          </a:lstStyle>
          <a:p>
            <a:fld id="{74A29541-747A-419F-94A1-788088D10B50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4491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46FDAF34-9C6F-4728-B652-6F0F9CD52909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214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numCol="1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699E47FF-3782-4815-8F2F-E76CD5104751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657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206750B8-84FD-4D71-A87B-A79738AB1188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7590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 numCol="1"/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038B8FC7-2C79-44B4-8E20-82B032BEBB45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8688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90630248-980B-43DC-A4EC-F2E1D52B9B5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6431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40AC19DB-053F-4AF3-8145-7AFACBA73A7A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1913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  <a:endParaRPr lang="sv-SE" alt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6ECAFD50-B156-453D-B8A1-78B2CF32DE03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670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sv-SE" altLang="sv-SE" smtClean="0"/>
              <a:t>Klicka här för att ändra format</a:t>
            </a:r>
            <a:endParaRPr lang="sv-SE" alt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alt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alt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E5C9D16B-AA8C-4567-AD35-344B37B4A37B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949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79F13F-37C4-4D89-8AB6-F7E0B498A378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9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 alt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dirty="0" smtClean="0"/>
              <a:t>Planritning </a:t>
            </a:r>
            <a:endParaRPr lang="sv-SE" alt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 numCol="1"/>
          <a:lstStyle/>
          <a:p>
            <a:pPr>
              <a:buNone/>
            </a:pPr>
            <a:r>
              <a:rPr lang="sv-SE" altLang="sv-SE" dirty="0" smtClean="0"/>
              <a:t>Ex: en våningsplan </a:t>
            </a:r>
            <a:endParaRPr lang="sv-SE" alt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lvl="0"/>
            <a:r>
              <a:rPr lang="sv-SE" altLang="sv-SE" sz="2400" dirty="0">
                <a:solidFill>
                  <a:srgbClr val="000000"/>
                </a:solidFill>
              </a:rPr>
              <a:t>En </a:t>
            </a:r>
            <a:r>
              <a:rPr lang="sv-SE" altLang="sv-SE" sz="2400" dirty="0" smtClean="0">
                <a:solidFill>
                  <a:srgbClr val="000000"/>
                </a:solidFill>
              </a:rPr>
              <a:t>bild, </a:t>
            </a:r>
            <a:r>
              <a:rPr lang="sv-SE" altLang="sv-SE" sz="2400" dirty="0">
                <a:solidFill>
                  <a:srgbClr val="000000"/>
                </a:solidFill>
              </a:rPr>
              <a:t>oftast i skala över förhållandet mellan olika delar och funktioner på en våningsplan</a:t>
            </a:r>
          </a:p>
          <a:p>
            <a:pPr lvl="0"/>
            <a:r>
              <a:rPr lang="sv-SE" altLang="sv-SE" sz="2400" dirty="0">
                <a:solidFill>
                  <a:srgbClr val="000000"/>
                </a:solidFill>
              </a:rPr>
              <a:t>Yta i kvadratmeter, 1:100 </a:t>
            </a:r>
          </a:p>
          <a:p>
            <a:pPr>
              <a:buNone/>
            </a:pPr>
            <a:endParaRPr lang="sv-SE" alt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2500306"/>
            <a:ext cx="4157663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dirty="0" smtClean="0"/>
              <a:t>Planlösning 2 </a:t>
            </a:r>
            <a:r>
              <a:rPr lang="sv-SE" altLang="sv-SE" dirty="0" err="1" smtClean="0"/>
              <a:t>rok</a:t>
            </a:r>
            <a:r>
              <a:rPr lang="sv-SE" altLang="sv-SE" dirty="0" smtClean="0"/>
              <a:t> </a:t>
            </a:r>
            <a:endParaRPr lang="sv-SE" alt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 numCol="1"/>
          <a:lstStyle/>
          <a:p>
            <a:pPr>
              <a:buNone/>
            </a:pPr>
            <a:r>
              <a:rPr lang="sv-SE" altLang="sv-SE" dirty="0" smtClean="0"/>
              <a:t> </a:t>
            </a:r>
            <a:endParaRPr lang="sv-SE" alt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lvl="0"/>
            <a:r>
              <a:rPr lang="sv-SE" altLang="sv-SE" sz="2400" dirty="0" smtClean="0">
                <a:solidFill>
                  <a:srgbClr val="000000"/>
                </a:solidFill>
              </a:rPr>
              <a:t>Exempel på planlösning.</a:t>
            </a:r>
          </a:p>
          <a:p>
            <a:pPr lvl="0"/>
            <a:r>
              <a:rPr lang="sv-SE" altLang="sv-SE" sz="2400" dirty="0" smtClean="0">
                <a:solidFill>
                  <a:srgbClr val="000000"/>
                </a:solidFill>
              </a:rPr>
              <a:t>T</a:t>
            </a:r>
            <a:r>
              <a:rPr lang="sv-SE" altLang="sv-SE" sz="2400" dirty="0" smtClean="0">
                <a:solidFill>
                  <a:srgbClr val="000000"/>
                </a:solidFill>
              </a:rPr>
              <a:t>vå rum och kök</a:t>
            </a:r>
            <a:endParaRPr lang="sv-SE" altLang="sv-SE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sv-SE" alt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124744"/>
            <a:ext cx="4505325" cy="63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36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sv-SE" altLang="sv-SE" dirty="0" smtClean="0"/>
              <a:t>Planlösning 3 </a:t>
            </a:r>
            <a:r>
              <a:rPr lang="sv-SE" altLang="sv-SE" dirty="0" err="1" smtClean="0"/>
              <a:t>rok</a:t>
            </a:r>
            <a:r>
              <a:rPr lang="sv-SE" altLang="sv-SE" dirty="0" smtClean="0"/>
              <a:t> </a:t>
            </a:r>
            <a:endParaRPr lang="sv-SE" alt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 numCol="1"/>
          <a:lstStyle/>
          <a:p>
            <a:pPr>
              <a:buNone/>
            </a:pPr>
            <a:r>
              <a:rPr lang="sv-SE" altLang="sv-SE" dirty="0" smtClean="0"/>
              <a:t>Ex: en våningsplan </a:t>
            </a:r>
            <a:endParaRPr lang="sv-SE" alt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lvl="0"/>
            <a:r>
              <a:rPr lang="sv-SE" altLang="sv-SE" sz="2400" dirty="0" smtClean="0">
                <a:solidFill>
                  <a:srgbClr val="000000"/>
                </a:solidFill>
              </a:rPr>
              <a:t>Exempel på planlösning.</a:t>
            </a:r>
          </a:p>
          <a:p>
            <a:pPr lvl="0"/>
            <a:r>
              <a:rPr lang="sv-SE" altLang="sv-SE" sz="2400" dirty="0" smtClean="0">
                <a:solidFill>
                  <a:srgbClr val="000000"/>
                </a:solidFill>
              </a:rPr>
              <a:t>Tre </a:t>
            </a:r>
            <a:r>
              <a:rPr lang="sv-SE" altLang="sv-SE" sz="2400" dirty="0" smtClean="0">
                <a:solidFill>
                  <a:srgbClr val="000000"/>
                </a:solidFill>
              </a:rPr>
              <a:t>rum och kök</a:t>
            </a:r>
          </a:p>
          <a:p>
            <a:pPr>
              <a:buNone/>
            </a:pPr>
            <a:endParaRPr lang="sv-SE" alt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20" y="1405274"/>
            <a:ext cx="3473501" cy="491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1548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53</Words>
  <Application>Microsoft Office PowerPoint</Application>
  <PresentationFormat>Bildspel på skärmen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1_Standardformgivning</vt:lpstr>
      <vt:lpstr>Planritning </vt:lpstr>
      <vt:lpstr>Planlösning 2 rok </vt:lpstr>
      <vt:lpstr>Planlösning 3 rok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</dc:title>
  <dc:creator>pc</dc:creator>
  <cp:lastModifiedBy>Luis Sosa</cp:lastModifiedBy>
  <cp:revision>152</cp:revision>
  <cp:lastPrinted>2018-12-05T09:09:40Z</cp:lastPrinted>
  <dcterms:created xsi:type="dcterms:W3CDTF">2011-01-10T18:43:38Z</dcterms:created>
  <dcterms:modified xsi:type="dcterms:W3CDTF">2020-03-23T11:39:40Z</dcterms:modified>
</cp:coreProperties>
</file>